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rgbClr val="A4C2F4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CCCC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588325" cy="15883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632050" y="1"/>
            <a:ext cx="3256200" cy="14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7200">
                <a:solidFill>
                  <a:srgbClr val="0000FF"/>
                </a:solidFill>
              </a:rPr>
              <a:t> </a:t>
            </a:r>
            <a:r>
              <a:rPr lang="fr" sz="7200" u="sng">
                <a:solidFill>
                  <a:srgbClr val="0000FF"/>
                </a:solidFill>
              </a:rPr>
              <a:t>P</a:t>
            </a:r>
            <a:r>
              <a:rPr lang="fr" sz="7200" u="sng">
                <a:solidFill>
                  <a:srgbClr val="6AA84F"/>
                </a:solidFill>
              </a:rPr>
              <a:t>A</a:t>
            </a:r>
            <a:r>
              <a:rPr lang="fr" sz="7200" u="sng">
                <a:solidFill>
                  <a:schemeClr val="accent5"/>
                </a:solidFill>
              </a:rPr>
              <a:t>I</a:t>
            </a:r>
            <a:r>
              <a:rPr lang="fr" sz="7200" u="sng">
                <a:solidFill>
                  <a:srgbClr val="FF0000"/>
                </a:solidFill>
              </a:rPr>
              <a:t>X</a:t>
            </a:r>
            <a:endParaRPr sz="7200" u="sng">
              <a:solidFill>
                <a:srgbClr val="FF0000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975225" y="1447150"/>
            <a:ext cx="7109700" cy="3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 u="sng">
                <a:solidFill>
                  <a:srgbClr val="0000FF"/>
                </a:solidFill>
              </a:rPr>
              <a:t>P</a:t>
            </a:r>
            <a:r>
              <a:rPr lang="fr" sz="3600" u="sng">
                <a:solidFill>
                  <a:srgbClr val="6AA84F"/>
                </a:solidFill>
              </a:rPr>
              <a:t>A</a:t>
            </a:r>
            <a:r>
              <a:rPr lang="fr" sz="3600" u="sng">
                <a:solidFill>
                  <a:schemeClr val="accent5"/>
                </a:solidFill>
              </a:rPr>
              <a:t>I</a:t>
            </a:r>
            <a:r>
              <a:rPr lang="fr" sz="3600" u="sng">
                <a:solidFill>
                  <a:srgbClr val="FF0000"/>
                </a:solidFill>
              </a:rPr>
              <a:t>X</a:t>
            </a:r>
            <a:r>
              <a:rPr lang="fr" sz="3600">
                <a:solidFill>
                  <a:srgbClr val="666666"/>
                </a:solidFill>
              </a:rPr>
              <a:t> en moi</a:t>
            </a:r>
            <a:endParaRPr sz="3600">
              <a:solidFill>
                <a:srgbClr val="66666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 u="sng">
                <a:solidFill>
                  <a:srgbClr val="0000FF"/>
                </a:solidFill>
              </a:rPr>
              <a:t>P</a:t>
            </a:r>
            <a:r>
              <a:rPr lang="fr" sz="3600" u="sng">
                <a:solidFill>
                  <a:srgbClr val="6AA84F"/>
                </a:solidFill>
              </a:rPr>
              <a:t>A</a:t>
            </a:r>
            <a:r>
              <a:rPr lang="fr" sz="3600" u="sng">
                <a:solidFill>
                  <a:schemeClr val="accent5"/>
                </a:solidFill>
              </a:rPr>
              <a:t>I</a:t>
            </a:r>
            <a:r>
              <a:rPr lang="fr" sz="3600" u="sng">
                <a:solidFill>
                  <a:srgbClr val="FF0000"/>
                </a:solidFill>
              </a:rPr>
              <a:t>X</a:t>
            </a:r>
            <a:r>
              <a:rPr lang="fr" sz="3600">
                <a:solidFill>
                  <a:srgbClr val="666666"/>
                </a:solidFill>
              </a:rPr>
              <a:t> autour de moi</a:t>
            </a:r>
            <a:endParaRPr sz="3600">
              <a:solidFill>
                <a:srgbClr val="66666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>
                <a:solidFill>
                  <a:srgbClr val="666666"/>
                </a:solidFill>
              </a:rPr>
              <a:t>Agent de </a:t>
            </a:r>
            <a:r>
              <a:rPr lang="fr" sz="3600" u="sng">
                <a:solidFill>
                  <a:srgbClr val="0000FF"/>
                </a:solidFill>
              </a:rPr>
              <a:t>P</a:t>
            </a:r>
            <a:r>
              <a:rPr lang="fr" sz="3600" u="sng">
                <a:solidFill>
                  <a:srgbClr val="6AA84F"/>
                </a:solidFill>
              </a:rPr>
              <a:t>A</a:t>
            </a:r>
            <a:r>
              <a:rPr lang="fr" sz="3600" u="sng">
                <a:solidFill>
                  <a:schemeClr val="accent5"/>
                </a:solidFill>
              </a:rPr>
              <a:t>I</a:t>
            </a:r>
            <a:r>
              <a:rPr lang="fr" sz="3600" u="sng">
                <a:solidFill>
                  <a:srgbClr val="FF0000"/>
                </a:solidFill>
              </a:rPr>
              <a:t>X</a:t>
            </a:r>
            <a:r>
              <a:rPr lang="fr" sz="3600">
                <a:solidFill>
                  <a:srgbClr val="666666"/>
                </a:solidFill>
              </a:rPr>
              <a:t> dans la foi</a:t>
            </a:r>
            <a:endParaRPr sz="3600">
              <a:solidFill>
                <a:srgbClr val="66666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>
                <a:solidFill>
                  <a:srgbClr val="666666"/>
                </a:solidFill>
              </a:rPr>
              <a:t>Que la </a:t>
            </a:r>
            <a:r>
              <a:rPr lang="fr" sz="3600" u="sng">
                <a:solidFill>
                  <a:srgbClr val="0000FF"/>
                </a:solidFill>
              </a:rPr>
              <a:t>P</a:t>
            </a:r>
            <a:r>
              <a:rPr lang="fr" sz="3600" u="sng">
                <a:solidFill>
                  <a:srgbClr val="6AA84F"/>
                </a:solidFill>
              </a:rPr>
              <a:t>A</a:t>
            </a:r>
            <a:r>
              <a:rPr lang="fr" sz="3600" u="sng">
                <a:solidFill>
                  <a:schemeClr val="accent5"/>
                </a:solidFill>
              </a:rPr>
              <a:t>I</a:t>
            </a:r>
            <a:r>
              <a:rPr lang="fr" sz="3600" u="sng">
                <a:solidFill>
                  <a:srgbClr val="FF0000"/>
                </a:solidFill>
              </a:rPr>
              <a:t>X</a:t>
            </a:r>
            <a:r>
              <a:rPr lang="fr" sz="3600">
                <a:solidFill>
                  <a:srgbClr val="666666"/>
                </a:solidFill>
              </a:rPr>
              <a:t> soit avec moi</a:t>
            </a:r>
            <a:endParaRPr sz="36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>
                <a:solidFill>
                  <a:srgbClr val="666666"/>
                </a:solidFill>
              </a:rPr>
              <a:t>         Que la </a:t>
            </a:r>
            <a:r>
              <a:rPr lang="fr" sz="3600" u="sng">
                <a:solidFill>
                  <a:srgbClr val="0000FF"/>
                </a:solidFill>
              </a:rPr>
              <a:t>P</a:t>
            </a:r>
            <a:r>
              <a:rPr lang="fr" sz="3600" u="sng">
                <a:solidFill>
                  <a:srgbClr val="6AA84F"/>
                </a:solidFill>
              </a:rPr>
              <a:t>A</a:t>
            </a:r>
            <a:r>
              <a:rPr lang="fr" sz="3600" u="sng">
                <a:solidFill>
                  <a:schemeClr val="accent5"/>
                </a:solidFill>
              </a:rPr>
              <a:t>I</a:t>
            </a:r>
            <a:r>
              <a:rPr lang="fr" sz="3600" u="sng">
                <a:solidFill>
                  <a:srgbClr val="FF0000"/>
                </a:solidFill>
              </a:rPr>
              <a:t>X</a:t>
            </a:r>
            <a:r>
              <a:rPr lang="fr" sz="3600">
                <a:solidFill>
                  <a:srgbClr val="666666"/>
                </a:solidFill>
              </a:rPr>
              <a:t> soit avec toi</a:t>
            </a:r>
            <a:endParaRPr sz="3600">
              <a:solidFill>
                <a:srgbClr val="66666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>
                <a:solidFill>
                  <a:srgbClr val="666666"/>
                </a:solidFill>
              </a:rPr>
              <a:t>Que la </a:t>
            </a:r>
            <a:r>
              <a:rPr lang="fr" sz="3600" u="sng">
                <a:solidFill>
                  <a:srgbClr val="0000FF"/>
                </a:solidFill>
              </a:rPr>
              <a:t>P</a:t>
            </a:r>
            <a:r>
              <a:rPr lang="fr" sz="3600" u="sng">
                <a:solidFill>
                  <a:srgbClr val="6AA84F"/>
                </a:solidFill>
              </a:rPr>
              <a:t>A</a:t>
            </a:r>
            <a:r>
              <a:rPr lang="fr" sz="3600" u="sng">
                <a:solidFill>
                  <a:schemeClr val="accent5"/>
                </a:solidFill>
              </a:rPr>
              <a:t>I</a:t>
            </a:r>
            <a:r>
              <a:rPr lang="fr" sz="3600" u="sng">
                <a:solidFill>
                  <a:srgbClr val="FF0000"/>
                </a:solidFill>
              </a:rPr>
              <a:t>X</a:t>
            </a:r>
            <a:r>
              <a:rPr lang="fr" sz="3600">
                <a:solidFill>
                  <a:srgbClr val="666666"/>
                </a:solidFill>
              </a:rPr>
              <a:t> soit avec nous. </a:t>
            </a:r>
            <a:endParaRPr sz="36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0">
                <a:solidFill>
                  <a:srgbClr val="666666"/>
                </a:solidFill>
              </a:rPr>
              <a:t> </a:t>
            </a:r>
            <a:endParaRPr sz="6000">
              <a:solidFill>
                <a:srgbClr val="666666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44925" y="52450"/>
            <a:ext cx="2937975" cy="1144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