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Corsiva"/>
      <p:regular r:id="rId7"/>
      <p:bold r:id="rId8"/>
      <p:italic r:id="rId9"/>
      <p:boldItalic r:id="rId10"/>
    </p:embeddedFont>
    <p:embeddedFont>
      <p:font typeface="PT Sans Narrow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PTSansNarrow-regular.fntdata"/><Relationship Id="rId10" Type="http://schemas.openxmlformats.org/officeDocument/2006/relationships/font" Target="fonts/Corsiva-boldItalic.fntdata"/><Relationship Id="rId12" Type="http://schemas.openxmlformats.org/officeDocument/2006/relationships/font" Target="fonts/PTSansNarrow-bold.fntdata"/><Relationship Id="rId9" Type="http://schemas.openxmlformats.org/officeDocument/2006/relationships/font" Target="fonts/Corsiv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orsiva-regular.fntdata"/><Relationship Id="rId8" Type="http://schemas.openxmlformats.org/officeDocument/2006/relationships/font" Target="fonts/Corsiv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FDECDB"/>
            </a:gs>
            <a:gs pos="100000">
              <a:srgbClr val="F0A9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689025" y="-165000"/>
            <a:ext cx="9095475" cy="22029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 rot="-21">
            <a:off x="213499" y="87602"/>
            <a:ext cx="863725" cy="32997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351C7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9900"/>
                </a:solidFill>
                <a:latin typeface="Dancing Script"/>
              </a:rPr>
              <a:t>Prière</a:t>
            </a:r>
          </a:p>
        </p:txBody>
      </p:sp>
      <p:sp>
        <p:nvSpPr>
          <p:cNvPr id="56" name="Google Shape;56;p13"/>
          <p:cNvSpPr/>
          <p:nvPr/>
        </p:nvSpPr>
        <p:spPr>
          <a:xfrm>
            <a:off x="1975513" y="1720850"/>
            <a:ext cx="5533031" cy="51116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351C7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9900"/>
                </a:solidFill>
                <a:latin typeface="Dancing Script"/>
              </a:rPr>
              <a:t>L'espérance au milieu de nous</a:t>
            </a:r>
          </a:p>
        </p:txBody>
      </p:sp>
      <p:sp>
        <p:nvSpPr>
          <p:cNvPr id="57" name="Google Shape;57;p13"/>
          <p:cNvSpPr txBox="1"/>
          <p:nvPr/>
        </p:nvSpPr>
        <p:spPr>
          <a:xfrm>
            <a:off x="756975" y="2086550"/>
            <a:ext cx="7569600" cy="31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3000">
                <a:solidFill>
                  <a:srgbClr val="666666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Seigneur, </a:t>
            </a:r>
            <a:endParaRPr sz="30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400">
                <a:solidFill>
                  <a:srgbClr val="666666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Lorsque je vois la discorde dans les familles, les disputes entre amis et les conflits dans le monde, donne-moi l’espoir que je peux faire une différence en retrouvant d’abord la paix intérieure.</a:t>
            </a:r>
            <a:endParaRPr sz="24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400">
                <a:solidFill>
                  <a:srgbClr val="666666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Aide-moi à être un agent </a:t>
            </a:r>
            <a:endParaRPr sz="24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400">
                <a:solidFill>
                  <a:srgbClr val="666666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de paix afin de répandre l’espoir</a:t>
            </a:r>
            <a:endParaRPr sz="24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400">
                <a:solidFill>
                  <a:srgbClr val="666666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et la paix autour de moi.</a:t>
            </a:r>
            <a:endParaRPr sz="24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2400">
                <a:solidFill>
                  <a:schemeClr val="lt1"/>
                </a:solidFill>
                <a:latin typeface="Corsiva"/>
                <a:ea typeface="Corsiva"/>
                <a:cs typeface="Corsiva"/>
                <a:sym typeface="Corsiva"/>
              </a:rPr>
              <a:t>			</a:t>
            </a:r>
            <a:endParaRPr b="1" sz="2400">
              <a:solidFill>
                <a:srgbClr val="1155CC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6395427" y="4515275"/>
            <a:ext cx="1113125" cy="6282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351C7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9900"/>
                </a:solidFill>
                <a:latin typeface="Dancing Script"/>
              </a:rPr>
              <a:t>Amen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